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4"/>
  </p:handoutMasterIdLst>
  <p:sldIdLst>
    <p:sldId id="26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Proposito</a:t>
            </a:r>
            <a:r>
              <a:rPr lang="en-US" altLang="en-US" dirty="0" smtClean="0">
                <a:solidFill>
                  <a:schemeClr val="bg2"/>
                </a:solidFill>
              </a:rPr>
              <a:t> 65 c                     </a:t>
            </a:r>
            <a:r>
              <a:rPr lang="en-US" altLang="en-US" dirty="0" smtClean="0">
                <a:solidFill>
                  <a:srgbClr val="00B050"/>
                </a:solidFill>
              </a:rPr>
              <a:t>25/04/17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021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ESTAR STUDY CHART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</a:p>
          <a:p>
            <a:r>
              <a:rPr lang="en-US" dirty="0" smtClean="0"/>
              <a:t>Copy y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103 </a:t>
            </a:r>
          </a:p>
          <a:p>
            <a:endParaRPr lang="en-US" dirty="0" smtClean="0"/>
          </a:p>
          <a:p>
            <a:r>
              <a:rPr lang="en-US" dirty="0" smtClean="0"/>
              <a:t>Complete </a:t>
            </a:r>
            <a:r>
              <a:rPr lang="en-US" u="sng" dirty="0" err="1"/>
              <a:t>Ejercicio</a:t>
            </a:r>
            <a:r>
              <a:rPr lang="en-US" u="sng" dirty="0"/>
              <a:t> 8</a:t>
            </a:r>
            <a:r>
              <a:rPr lang="en-US" dirty="0"/>
              <a:t> p. </a:t>
            </a:r>
            <a:r>
              <a:rPr lang="en-US" dirty="0" smtClean="0"/>
              <a:t>104</a:t>
            </a:r>
          </a:p>
          <a:p>
            <a:r>
              <a:rPr lang="en-US" u="sng" dirty="0" smtClean="0"/>
              <a:t>Quiz 3: </a:t>
            </a:r>
            <a:r>
              <a:rPr lang="en-US" u="sng" dirty="0" err="1"/>
              <a:t>C</a:t>
            </a:r>
            <a:r>
              <a:rPr lang="en-US" u="sng" smtClean="0"/>
              <a:t>apitulo</a:t>
            </a:r>
            <a:r>
              <a:rPr lang="en-US" u="sng" dirty="0" smtClean="0"/>
              <a:t> 3</a:t>
            </a:r>
            <a:r>
              <a:rPr lang="en-US" dirty="0" smtClean="0"/>
              <a:t> on MONDAY, MAY 1</a:t>
            </a:r>
            <a:r>
              <a:rPr lang="en-US" baseline="30000" dirty="0" smtClean="0"/>
              <a:t>st</a:t>
            </a:r>
            <a:r>
              <a:rPr lang="en-US" dirty="0" smtClean="0"/>
              <a:t>!</a:t>
            </a:r>
            <a:endParaRPr lang="en-US" u="sng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65c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6992</TotalTime>
  <Words>83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Proposito 65 c                     25/04/17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63</cp:revision>
  <cp:lastPrinted>2016-05-03T18:12:52Z</cp:lastPrinted>
  <dcterms:created xsi:type="dcterms:W3CDTF">2010-10-13T23:31:56Z</dcterms:created>
  <dcterms:modified xsi:type="dcterms:W3CDTF">2017-04-26T20:31:26Z</dcterms:modified>
</cp:coreProperties>
</file>